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0.49689440993788819</c:v>
                </c:pt>
                <c:pt idx="1">
                  <c:v>0.50103519668737062</c:v>
                </c:pt>
                <c:pt idx="2">
                  <c:v>2.070393374741201E-3</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Sheet1!$G$2:$G$5</c:f>
              <c:numCache>
                <c:formatCode>0.0;;</c:formatCode>
                <c:ptCount val="4"/>
                <c:pt idx="0">
                  <c:v>6.8732600004997257</c:v>
                </c:pt>
                <c:pt idx="1">
                  <c:v>6.6867513050519776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Sheet1!$I$2:$I$5</c:f>
              <c:numCache>
                <c:formatCode>0.0;;</c:formatCode>
                <c:ptCount val="4"/>
                <c:pt idx="0">
                  <c:v>0</c:v>
                </c:pt>
                <c:pt idx="1">
                  <c:v>0</c:v>
                </c:pt>
                <c:pt idx="2">
                  <c:v>0</c:v>
                </c:pt>
                <c:pt idx="3">
                  <c:v>8.7512404505590329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3.1267399995002743</c:v>
                </c:pt>
                <c:pt idx="1">
                  <c:v>3.3132486949480224</c:v>
                </c:pt>
                <c:pt idx="2">
                  <c:v>0</c:v>
                </c:pt>
                <c:pt idx="3">
                  <c:v>1.2487595494409671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Sheet1!$G$2:$G$5</c:f>
              <c:numCache>
                <c:formatCode>0.0;;</c:formatCode>
                <c:ptCount val="4"/>
                <c:pt idx="0">
                  <c:v>8.2299189628573455</c:v>
                </c:pt>
                <c:pt idx="1">
                  <c:v>8.0521002513217237</c:v>
                </c:pt>
                <c:pt idx="2">
                  <c:v>0</c:v>
                </c:pt>
                <c:pt idx="3">
                  <c:v>8.7189563018072356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1.7700810371426545</c:v>
                </c:pt>
                <c:pt idx="1">
                  <c:v>1.9478997486782763</c:v>
                </c:pt>
                <c:pt idx="2">
                  <c:v>0</c:v>
                </c:pt>
                <c:pt idx="3">
                  <c:v>1.2810436981927644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Sheet1!$G$2:$G$5</c:f>
              <c:numCache>
                <c:formatCode>0.0;;</c:formatCode>
                <c:ptCount val="4"/>
                <c:pt idx="0">
                  <c:v>9.1967716813136136</c:v>
                </c:pt>
                <c:pt idx="1">
                  <c:v>9.1770410789526053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Sheet1!$J$2:$J$5</c:f>
              <c:numCache>
                <c:formatCode>0.0;;</c:formatCode>
                <c:ptCount val="4"/>
                <c:pt idx="0">
                  <c:v>0</c:v>
                </c:pt>
                <c:pt idx="1">
                  <c:v>0</c:v>
                </c:pt>
                <c:pt idx="2">
                  <c:v>0</c:v>
                </c:pt>
                <c:pt idx="3">
                  <c:v>9.7285081499265633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0.80322831868638644</c:v>
                </c:pt>
                <c:pt idx="1">
                  <c:v>0.82295892104739465</c:v>
                </c:pt>
                <c:pt idx="2">
                  <c:v>0</c:v>
                </c:pt>
                <c:pt idx="3">
                  <c:v>0.27149185007343668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Sheet1!$G$2:$G$5</c:f>
              <c:numCache>
                <c:formatCode>0.0;;</c:formatCode>
                <c:ptCount val="4"/>
                <c:pt idx="0">
                  <c:v>3.4526814173525011</c:v>
                </c:pt>
                <c:pt idx="1">
                  <c:v>3.281706943593087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Sheet1!$H$2:$H$5</c:f>
              <c:numCache>
                <c:formatCode>0.0;;</c:formatCode>
                <c:ptCount val="4"/>
                <c:pt idx="0">
                  <c:v>0</c:v>
                </c:pt>
                <c:pt idx="1">
                  <c:v>0</c:v>
                </c:pt>
                <c:pt idx="2">
                  <c:v>0</c:v>
                </c:pt>
                <c:pt idx="3">
                  <c:v>5.8067917288642166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6.5473185826474989</c:v>
                </c:pt>
                <c:pt idx="1">
                  <c:v>6.718293056406913</c:v>
                </c:pt>
                <c:pt idx="2">
                  <c:v>0</c:v>
                </c:pt>
                <c:pt idx="3">
                  <c:v>4.1932082711357834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Sheet1!$G$2:$G$5</c:f>
              <c:numCache>
                <c:formatCode>0.0;;</c:formatCode>
                <c:ptCount val="4"/>
                <c:pt idx="0">
                  <c:v>6.7295673865967647</c:v>
                </c:pt>
                <c:pt idx="1">
                  <c:v>6.7630276165409056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(84)</c:v>
                </c:pt>
                <c:pt idx="1">
                  <c:v>New Cross Hospital (79)</c:v>
                </c:pt>
                <c:pt idx="2">
                  <c:v>West Park Hospital (-)</c:v>
                </c:pt>
                <c:pt idx="3">
                  <c:v>Cannock Chase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3.2704326134032353</c:v>
                </c:pt>
                <c:pt idx="1">
                  <c:v>3.2369723834590944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Sheet1!$G$2:$G$5</c:f>
              <c:numCache>
                <c:formatCode>0.0;;</c:formatCode>
                <c:ptCount val="4"/>
                <c:pt idx="0">
                  <c:v>9.1135594814581466</c:v>
                </c:pt>
                <c:pt idx="1">
                  <c:v>9.0548415564735336</c:v>
                </c:pt>
                <c:pt idx="2">
                  <c:v>0</c:v>
                </c:pt>
                <c:pt idx="3">
                  <c:v>9.5400220648596239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0.88644051854185335</c:v>
                </c:pt>
                <c:pt idx="1">
                  <c:v>0.94515844352646639</c:v>
                </c:pt>
                <c:pt idx="2">
                  <c:v>0</c:v>
                </c:pt>
                <c:pt idx="3">
                  <c:v>0.4599779351403761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Sheet1!$G$2:$G$5</c:f>
              <c:numCache>
                <c:formatCode>0.0;;</c:formatCode>
                <c:ptCount val="4"/>
                <c:pt idx="0">
                  <c:v>8.1404822722230747</c:v>
                </c:pt>
                <c:pt idx="1">
                  <c:v>7.9650420541931588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New Cross Hospital (287)</c:v>
                </c:pt>
                <c:pt idx="2">
                  <c:v>West Park Hospital (-)</c:v>
                </c:pt>
                <c:pt idx="3">
                  <c:v>Cannock Chase Hospital (76)</c:v>
                </c:pt>
              </c:strCache>
            </c:strRef>
          </c:cat>
          <c:val>
            <c:numRef>
              <c:f>Sheet1!$J$2:$J$5</c:f>
              <c:numCache>
                <c:formatCode>0.0;;</c:formatCode>
                <c:ptCount val="4"/>
                <c:pt idx="0">
                  <c:v>0</c:v>
                </c:pt>
                <c:pt idx="1">
                  <c:v>0</c:v>
                </c:pt>
                <c:pt idx="2">
                  <c:v>0</c:v>
                </c:pt>
                <c:pt idx="3">
                  <c:v>9.6757368137101416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1.8595177277769253</c:v>
                </c:pt>
                <c:pt idx="1">
                  <c:v>2.0349579458068412</c:v>
                </c:pt>
                <c:pt idx="2">
                  <c:v>0</c:v>
                </c:pt>
                <c:pt idx="3">
                  <c:v>0.3242631862898584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Sheet1!$G$2:$G$5</c:f>
              <c:numCache>
                <c:formatCode>0.0;;</c:formatCode>
                <c:ptCount val="4"/>
                <c:pt idx="0">
                  <c:v>7.6706554485772251</c:v>
                </c:pt>
                <c:pt idx="1">
                  <c:v>7.7016438421575213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Sheet1!$I$2:$I$5</c:f>
              <c:numCache>
                <c:formatCode>0.0;;</c:formatCode>
                <c:ptCount val="4"/>
                <c:pt idx="0">
                  <c:v>0</c:v>
                </c:pt>
                <c:pt idx="1">
                  <c:v>0</c:v>
                </c:pt>
                <c:pt idx="2">
                  <c:v>0</c:v>
                </c:pt>
                <c:pt idx="3">
                  <c:v>9.1466079898322388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New Cross Hospital (220)</c:v>
                </c:pt>
                <c:pt idx="2">
                  <c:v>West Park Hospital (-)</c:v>
                </c:pt>
                <c:pt idx="3">
                  <c:v>Cannock Chase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2.3293445514227749</c:v>
                </c:pt>
                <c:pt idx="1">
                  <c:v>2.2983561578424787</c:v>
                </c:pt>
                <c:pt idx="2">
                  <c:v>0</c:v>
                </c:pt>
                <c:pt idx="3">
                  <c:v>0.85339201016776123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Sheet1!$G$2:$G$5</c:f>
              <c:numCache>
                <c:formatCode>0.0;;</c:formatCode>
                <c:ptCount val="4"/>
                <c:pt idx="0">
                  <c:v>8.2271012597651509</c:v>
                </c:pt>
                <c:pt idx="1">
                  <c:v>8.2611103749318513</c:v>
                </c:pt>
                <c:pt idx="2">
                  <c:v>0</c:v>
                </c:pt>
                <c:pt idx="3">
                  <c:v>8.1203181232826509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(170)</c:v>
                </c:pt>
                <c:pt idx="1">
                  <c:v>New Cross Hospital (134)</c:v>
                </c:pt>
                <c:pt idx="2">
                  <c:v>West Park Hospital (-)</c:v>
                </c:pt>
                <c:pt idx="3">
                  <c:v>Cannock Chase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1.7728987402348491</c:v>
                </c:pt>
                <c:pt idx="1">
                  <c:v>1.7388896250681487</c:v>
                </c:pt>
                <c:pt idx="2">
                  <c:v>0</c:v>
                </c:pt>
                <c:pt idx="3">
                  <c:v>1.8796818767173491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Sheet1!$G$2:$G$5</c:f>
              <c:numCache>
                <c:formatCode>0.0;;</c:formatCode>
                <c:ptCount val="4"/>
                <c:pt idx="0">
                  <c:v>6.5384378149662474</c:v>
                </c:pt>
                <c:pt idx="1">
                  <c:v>6.378637278001186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(225)</c:v>
                </c:pt>
                <c:pt idx="1">
                  <c:v>New Cross Hospital (187)</c:v>
                </c:pt>
                <c:pt idx="2">
                  <c:v>West Park Hospital (-)</c:v>
                </c:pt>
                <c:pt idx="3">
                  <c:v>Cannock Chase Hospital (35)</c:v>
                </c:pt>
              </c:strCache>
            </c:strRef>
          </c:cat>
          <c:val>
            <c:numRef>
              <c:f>Sheet1!$J$2:$J$5</c:f>
              <c:numCache>
                <c:formatCode>0.0;;</c:formatCode>
                <c:ptCount val="4"/>
                <c:pt idx="0">
                  <c:v>0</c:v>
                </c:pt>
                <c:pt idx="1">
                  <c:v>0</c:v>
                </c:pt>
                <c:pt idx="2">
                  <c:v>0</c:v>
                </c:pt>
                <c:pt idx="3">
                  <c:v>9.0668918002827841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3.4615621850337526</c:v>
                </c:pt>
                <c:pt idx="1">
                  <c:v>3.621362721998814</c:v>
                </c:pt>
                <c:pt idx="2">
                  <c:v>0</c:v>
                </c:pt>
                <c:pt idx="3">
                  <c:v>0.93310819971721592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Sheet1!$G$2:$G$5</c:f>
              <c:numCache>
                <c:formatCode>0.0;;</c:formatCode>
                <c:ptCount val="4"/>
                <c:pt idx="0">
                  <c:v>9.5606557181536633</c:v>
                </c:pt>
                <c:pt idx="1">
                  <c:v>9.5858760683253745</c:v>
                </c:pt>
                <c:pt idx="2">
                  <c:v>0</c:v>
                </c:pt>
                <c:pt idx="3">
                  <c:v>8.9476829375001206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(360)</c:v>
                </c:pt>
                <c:pt idx="2">
                  <c:v>West Park Hospital (-)</c:v>
                </c:pt>
                <c:pt idx="3">
                  <c:v>Cannock Chase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0.43934428184633667</c:v>
                </c:pt>
                <c:pt idx="1">
                  <c:v>0.41412393167462547</c:v>
                </c:pt>
                <c:pt idx="2">
                  <c:v>0</c:v>
                </c:pt>
                <c:pt idx="3">
                  <c:v>1.0523170624998794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Sheet1!$G$2:$G$5</c:f>
              <c:numCache>
                <c:formatCode>0.0;;</c:formatCode>
                <c:ptCount val="4"/>
                <c:pt idx="0">
                  <c:v>8.7122108723084697</c:v>
                </c:pt>
                <c:pt idx="1">
                  <c:v>8.6800673954976162</c:v>
                </c:pt>
                <c:pt idx="2">
                  <c:v>0</c:v>
                </c:pt>
                <c:pt idx="3">
                  <c:v>9.3705932070139681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(450)</c:v>
                </c:pt>
                <c:pt idx="1">
                  <c:v>New Cross Hospital (359)</c:v>
                </c:pt>
                <c:pt idx="2">
                  <c:v>West Park Hospital (-)</c:v>
                </c:pt>
                <c:pt idx="3">
                  <c:v>Cannock Chase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1.2877891276915303</c:v>
                </c:pt>
                <c:pt idx="1">
                  <c:v>1.3199326045023838</c:v>
                </c:pt>
                <c:pt idx="2">
                  <c:v>0</c:v>
                </c:pt>
                <c:pt idx="3">
                  <c:v>0.62940679298603186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Sheet1!$G$2:$G$5</c:f>
              <c:numCache>
                <c:formatCode>0.0;;</c:formatCode>
                <c:ptCount val="4"/>
                <c:pt idx="0">
                  <c:v>9.1354777699233907</c:v>
                </c:pt>
                <c:pt idx="1">
                  <c:v>9.1167404478210035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(384)</c:v>
                </c:pt>
                <c:pt idx="2">
                  <c:v>West Park Hospital (-)</c:v>
                </c:pt>
                <c:pt idx="3">
                  <c:v>Cannock Chase Hospital (87)</c:v>
                </c:pt>
              </c:strCache>
            </c:strRef>
          </c:cat>
          <c:val>
            <c:numRef>
              <c:f>Sheet1!$J$2:$J$5</c:f>
              <c:numCache>
                <c:formatCode>0.0;;</c:formatCode>
                <c:ptCount val="4"/>
                <c:pt idx="0">
                  <c:v>0</c:v>
                </c:pt>
                <c:pt idx="1">
                  <c:v>0</c:v>
                </c:pt>
                <c:pt idx="2">
                  <c:v>0</c:v>
                </c:pt>
                <c:pt idx="3">
                  <c:v>9.9648924190160173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0.86452223007660933</c:v>
                </c:pt>
                <c:pt idx="1">
                  <c:v>0.88325955217899654</c:v>
                </c:pt>
                <c:pt idx="2">
                  <c:v>0</c:v>
                </c:pt>
                <c:pt idx="3">
                  <c:v>3.51075809839827E-2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Sheet1!$G$2:$G$5</c:f>
              <c:numCache>
                <c:formatCode>0.0;;</c:formatCode>
                <c:ptCount val="4"/>
                <c:pt idx="0">
                  <c:v>8.8160006130513509</c:v>
                </c:pt>
                <c:pt idx="1">
                  <c:v>8.7511146128024944</c:v>
                </c:pt>
                <c:pt idx="2">
                  <c:v>0</c:v>
                </c:pt>
                <c:pt idx="3">
                  <c:v>9.4557795615452847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(380)</c:v>
                </c:pt>
                <c:pt idx="2">
                  <c:v>West Park Hospital (-)</c:v>
                </c:pt>
                <c:pt idx="3">
                  <c:v>Cannock Chase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1.1839993869486491</c:v>
                </c:pt>
                <c:pt idx="1">
                  <c:v>1.2488853871975056</c:v>
                </c:pt>
                <c:pt idx="2">
                  <c:v>0</c:v>
                </c:pt>
                <c:pt idx="3">
                  <c:v>0.54422043845471535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Sheet1!$G$2:$G$5</c:f>
              <c:numCache>
                <c:formatCode>0.0;;</c:formatCode>
                <c:ptCount val="4"/>
                <c:pt idx="0">
                  <c:v>8.7018045842872542</c:v>
                </c:pt>
                <c:pt idx="1">
                  <c:v>8.61297906090706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(452)</c:v>
                </c:pt>
                <c:pt idx="1">
                  <c:v>New Cross Hospital (360)</c:v>
                </c:pt>
                <c:pt idx="2">
                  <c:v>West Park Hospital (-)</c:v>
                </c:pt>
                <c:pt idx="3">
                  <c:v>Cannock Chase Hospital (83)</c:v>
                </c:pt>
              </c:strCache>
            </c:strRef>
          </c:cat>
          <c:val>
            <c:numRef>
              <c:f>Sheet1!$J$2:$J$5</c:f>
              <c:numCache>
                <c:formatCode>0.0;;</c:formatCode>
                <c:ptCount val="4"/>
                <c:pt idx="0">
                  <c:v>0</c:v>
                </c:pt>
                <c:pt idx="1">
                  <c:v>0</c:v>
                </c:pt>
                <c:pt idx="2">
                  <c:v>0</c:v>
                </c:pt>
                <c:pt idx="3">
                  <c:v>9.8337952516804972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1.2981954157127458</c:v>
                </c:pt>
                <c:pt idx="1">
                  <c:v>1.38702093909294</c:v>
                </c:pt>
                <c:pt idx="2">
                  <c:v>0</c:v>
                </c:pt>
                <c:pt idx="3">
                  <c:v>0.16620474831950283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Sheet1!$G$2:$G$5</c:f>
              <c:numCache>
                <c:formatCode>0.0;;</c:formatCode>
                <c:ptCount val="4"/>
                <c:pt idx="0">
                  <c:v>8.8075644245743003</c:v>
                </c:pt>
                <c:pt idx="1">
                  <c:v>8.671093431449254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New Cross Hospital (383)</c:v>
                </c:pt>
                <c:pt idx="2">
                  <c:v>West Park Hospital (-)</c:v>
                </c:pt>
                <c:pt idx="3">
                  <c:v>Cannock Chase Hospital (88)</c:v>
                </c:pt>
              </c:strCache>
            </c:strRef>
          </c:cat>
          <c:val>
            <c:numRef>
              <c:f>Sheet1!$J$2:$J$5</c:f>
              <c:numCache>
                <c:formatCode>0.0;;</c:formatCode>
                <c:ptCount val="4"/>
                <c:pt idx="0">
                  <c:v>0</c:v>
                </c:pt>
                <c:pt idx="1">
                  <c:v>0</c:v>
                </c:pt>
                <c:pt idx="2">
                  <c:v>0</c:v>
                </c:pt>
                <c:pt idx="3">
                  <c:v>9.860083844379071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1.1924355754256997</c:v>
                </c:pt>
                <c:pt idx="1">
                  <c:v>1.328906568550746</c:v>
                </c:pt>
                <c:pt idx="2">
                  <c:v>0</c:v>
                </c:pt>
                <c:pt idx="3">
                  <c:v>0.13991615562092896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Sheet1!$G$2:$G$5</c:f>
              <c:numCache>
                <c:formatCode>0.0;;</c:formatCode>
                <c:ptCount val="4"/>
                <c:pt idx="0">
                  <c:v>8.8103519549468299</c:v>
                </c:pt>
                <c:pt idx="1">
                  <c:v>8.7286329501359088</c:v>
                </c:pt>
                <c:pt idx="2">
                  <c:v>0</c:v>
                </c:pt>
                <c:pt idx="3">
                  <c:v>9.3247276309699583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(475)</c:v>
                </c:pt>
                <c:pt idx="1">
                  <c:v>New Cross Hospital (380)</c:v>
                </c:pt>
                <c:pt idx="2">
                  <c:v>West Park Hospital (-)</c:v>
                </c:pt>
                <c:pt idx="3">
                  <c:v>Cannock Chase Hospital (86)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1.1896480450531701</c:v>
                </c:pt>
                <c:pt idx="1">
                  <c:v>1.2713670498640912</c:v>
                </c:pt>
                <c:pt idx="2">
                  <c:v>0</c:v>
                </c:pt>
                <c:pt idx="3">
                  <c:v>0.67527236903004173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Sheet1!$G$2:$G$5</c:f>
              <c:numCache>
                <c:formatCode>0.0;;</c:formatCode>
                <c:ptCount val="4"/>
                <c:pt idx="0">
                  <c:v>7.3417394599093528</c:v>
                </c:pt>
                <c:pt idx="1">
                  <c:v>7.2112205285537758</c:v>
                </c:pt>
                <c:pt idx="2">
                  <c:v>0</c:v>
                </c:pt>
                <c:pt idx="3">
                  <c:v>8.1881498946504543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(478)</c:v>
                </c:pt>
                <c:pt idx="1">
                  <c:v>New Cross Hospital (382)</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2.6582605400906472</c:v>
                </c:pt>
                <c:pt idx="1">
                  <c:v>2.7887794714462242</c:v>
                </c:pt>
                <c:pt idx="2">
                  <c:v>0</c:v>
                </c:pt>
                <c:pt idx="3">
                  <c:v>1.8118501053495457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Sheet1!$G$2:$G$5</c:f>
              <c:numCache>
                <c:formatCode>0.0;;</c:formatCode>
                <c:ptCount val="4"/>
                <c:pt idx="0">
                  <c:v>7.8952416955676732</c:v>
                </c:pt>
                <c:pt idx="1">
                  <c:v>7.7195717780788566</c:v>
                </c:pt>
                <c:pt idx="2">
                  <c:v>0</c:v>
                </c:pt>
                <c:pt idx="3">
                  <c:v>8.2476280094450036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(446)</c:v>
                </c:pt>
                <c:pt idx="1">
                  <c:v>New Cross Hospital (356)</c:v>
                </c:pt>
                <c:pt idx="2">
                  <c:v>West Park Hospital (-)</c:v>
                </c:pt>
                <c:pt idx="3">
                  <c:v>Cannock Chase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2.1047583044323268</c:v>
                </c:pt>
                <c:pt idx="1">
                  <c:v>2.2804282219211434</c:v>
                </c:pt>
                <c:pt idx="2">
                  <c:v>0</c:v>
                </c:pt>
                <c:pt idx="3">
                  <c:v>1.7523719905549964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Sheet1!$G$2:$G$5</c:f>
              <c:numCache>
                <c:formatCode>0.0;;</c:formatCode>
                <c:ptCount val="4"/>
                <c:pt idx="0">
                  <c:v>7.2218641894404776</c:v>
                </c:pt>
                <c:pt idx="1">
                  <c:v>7.1404267001789714</c:v>
                </c:pt>
                <c:pt idx="2">
                  <c:v>0</c:v>
                </c:pt>
                <c:pt idx="3">
                  <c:v>7.9468820720551117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(456)</c:v>
                </c:pt>
                <c:pt idx="1">
                  <c:v>New Cross Hospital (362)</c:v>
                </c:pt>
                <c:pt idx="2">
                  <c:v>West Park Hospital (-)</c:v>
                </c:pt>
                <c:pt idx="3">
                  <c:v>Cannock Chase Hospital (86)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2.7781358105595224</c:v>
                </c:pt>
                <c:pt idx="1">
                  <c:v>2.8595732998210286</c:v>
                </c:pt>
                <c:pt idx="2">
                  <c:v>0</c:v>
                </c:pt>
                <c:pt idx="3">
                  <c:v>2.0531179279448883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6.8987480717848264</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Sheet1!$G$2:$G$5</c:f>
              <c:numCache>
                <c:formatCode>0.0;;</c:formatCode>
                <c:ptCount val="4"/>
                <c:pt idx="0">
                  <c:v>8.9952674854214099</c:v>
                </c:pt>
                <c:pt idx="1">
                  <c:v>8.9474711245176781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(372)</c:v>
                </c:pt>
                <c:pt idx="2">
                  <c:v>West Park Hospital (-)</c:v>
                </c:pt>
                <c:pt idx="3">
                  <c:v>Cannock Chase Hospital (85)</c:v>
                </c:pt>
              </c:strCache>
            </c:strRef>
          </c:cat>
          <c:val>
            <c:numRef>
              <c:f>Sheet1!$J$2:$J$5</c:f>
              <c:numCache>
                <c:formatCode>0.0;;</c:formatCode>
                <c:ptCount val="4"/>
                <c:pt idx="0">
                  <c:v>0</c:v>
                </c:pt>
                <c:pt idx="1">
                  <c:v>0</c:v>
                </c:pt>
                <c:pt idx="2">
                  <c:v>0</c:v>
                </c:pt>
                <c:pt idx="3">
                  <c:v>9.9120515226933215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1.0047325145785901</c:v>
                </c:pt>
                <c:pt idx="1">
                  <c:v>1.0525288754823219</c:v>
                </c:pt>
                <c:pt idx="2">
                  <c:v>0</c:v>
                </c:pt>
                <c:pt idx="3">
                  <c:v>8.7948477306678541E-2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Sheet1!$G$2:$G$5</c:f>
              <c:numCache>
                <c:formatCode>0.0;;</c:formatCode>
                <c:ptCount val="4"/>
                <c:pt idx="0">
                  <c:v>7.9372274011871564</c:v>
                </c:pt>
                <c:pt idx="1">
                  <c:v>7.7699219206842933</c:v>
                </c:pt>
                <c:pt idx="2">
                  <c:v>0</c:v>
                </c:pt>
                <c:pt idx="3">
                  <c:v>8.2613925914691642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New Cross Hospital (321)</c:v>
                </c:pt>
                <c:pt idx="2">
                  <c:v>West Park Hospital (-)</c:v>
                </c:pt>
                <c:pt idx="3">
                  <c:v>Cannock Chase Hospital (78)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2.0627725988128436</c:v>
                </c:pt>
                <c:pt idx="1">
                  <c:v>2.2300780793157067</c:v>
                </c:pt>
                <c:pt idx="2">
                  <c:v>0</c:v>
                </c:pt>
                <c:pt idx="3">
                  <c:v>1.7386074085308358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Sheet1!$G$2:$G$5</c:f>
              <c:numCache>
                <c:formatCode>0.0;;</c:formatCode>
                <c:ptCount val="4"/>
                <c:pt idx="0">
                  <c:v>9.5406193389432481</c:v>
                </c:pt>
                <c:pt idx="1">
                  <c:v>9.5674842982569004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New Cross Hospital (379)</c:v>
                </c:pt>
                <c:pt idx="2">
                  <c:v>West Park Hospital (-)</c:v>
                </c:pt>
                <c:pt idx="3">
                  <c:v>Cannock Chase Hospital (87)</c:v>
                </c:pt>
              </c:strCache>
            </c:strRef>
          </c:cat>
          <c:val>
            <c:numRef>
              <c:f>Sheet1!$J$2:$J$5</c:f>
              <c:numCache>
                <c:formatCode>0.0;;</c:formatCode>
                <c:ptCount val="4"/>
                <c:pt idx="0">
                  <c:v>0</c:v>
                </c:pt>
                <c:pt idx="1">
                  <c:v>0</c:v>
                </c:pt>
                <c:pt idx="2">
                  <c:v>0</c:v>
                </c:pt>
                <c:pt idx="3">
                  <c:v>9.8554447636359139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0.4593806610567519</c:v>
                </c:pt>
                <c:pt idx="1">
                  <c:v>0.43251570174309961</c:v>
                </c:pt>
                <c:pt idx="2">
                  <c:v>0</c:v>
                </c:pt>
                <c:pt idx="3">
                  <c:v>0.14455523636408607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Sheet1!$G$2:$G$5</c:f>
              <c:numCache>
                <c:formatCode>0.0;;</c:formatCode>
                <c:ptCount val="4"/>
                <c:pt idx="0">
                  <c:v>8.9793192298360953</c:v>
                </c:pt>
                <c:pt idx="1">
                  <c:v>8.8975454413577086</c:v>
                </c:pt>
                <c:pt idx="2">
                  <c:v>0</c:v>
                </c:pt>
                <c:pt idx="3">
                  <c:v>9.4172180616730436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New Cross Hospital (322)</c:v>
                </c:pt>
                <c:pt idx="2">
                  <c:v>West Park Hospital (-)</c:v>
                </c:pt>
                <c:pt idx="3">
                  <c:v>Cannock Chase Hospital (83)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1.0206807701639047</c:v>
                </c:pt>
                <c:pt idx="1">
                  <c:v>1.1024545586422914</c:v>
                </c:pt>
                <c:pt idx="2">
                  <c:v>0</c:v>
                </c:pt>
                <c:pt idx="3">
                  <c:v>0.58278193832695635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Sheet1!$G$2:$G$5</c:f>
              <c:numCache>
                <c:formatCode>0.0;;</c:formatCode>
                <c:ptCount val="4"/>
                <c:pt idx="0">
                  <c:v>8.1282146024240589</c:v>
                </c:pt>
                <c:pt idx="1">
                  <c:v>8.0004008387214505</c:v>
                </c:pt>
                <c:pt idx="2">
                  <c:v>0</c:v>
                </c:pt>
                <c:pt idx="3">
                  <c:v>7.9646849101491748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(364)</c:v>
                </c:pt>
                <c:pt idx="2">
                  <c:v>West Park Hospital (-)</c:v>
                </c:pt>
                <c:pt idx="3">
                  <c:v>Cannock Chase Hospital (86)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1.8717853975759411</c:v>
                </c:pt>
                <c:pt idx="1">
                  <c:v>1.9995991612785495</c:v>
                </c:pt>
                <c:pt idx="2">
                  <c:v>0</c:v>
                </c:pt>
                <c:pt idx="3">
                  <c:v>2.0353150898508252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New Cross Hospital (-)</c:v>
                </c:pt>
                <c:pt idx="2">
                  <c:v>West Park Hospital (-)</c:v>
                </c:pt>
                <c:pt idx="3">
                  <c:v>Cannock Chase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Sheet1!$D$2:$D$5</c:f>
              <c:numCache>
                <c:formatCode>0.0;;</c:formatCode>
                <c:ptCount val="4"/>
                <c:pt idx="0">
                  <c:v>8.2861514743852549</c:v>
                </c:pt>
                <c:pt idx="1">
                  <c:v>8.14308829686974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New Cross Hospital (64)</c:v>
                </c:pt>
                <c:pt idx="2">
                  <c:v>West Park Hospital (-)</c:v>
                </c:pt>
                <c:pt idx="3">
                  <c:v>Cannock Chase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Sheet1!$D$2:$D$5</c:f>
              <c:numCache>
                <c:formatCode>0.0;;</c:formatCode>
                <c:ptCount val="4"/>
                <c:pt idx="0">
                  <c:v>7.2620815894436337</c:v>
                </c:pt>
                <c:pt idx="1">
                  <c:v>7.6832061821455344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(61)</c:v>
                </c:pt>
                <c:pt idx="1">
                  <c:v>New Cross Hospital (47)</c:v>
                </c:pt>
                <c:pt idx="2">
                  <c:v>West Park Hospital (-)</c:v>
                </c:pt>
                <c:pt idx="3">
                  <c:v>Cannock Chase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Sheet1!$G$2:$G$5</c:f>
              <c:numCache>
                <c:formatCode>0.0;;</c:formatCode>
                <c:ptCount val="4"/>
                <c:pt idx="0">
                  <c:v>6.7038864348903271</c:v>
                </c:pt>
                <c:pt idx="1">
                  <c:v>6.6312563163251497</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3.2961135651096729</c:v>
                </c:pt>
                <c:pt idx="1">
                  <c:v>3.3687436836748503</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0.24117473671483003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0.67479192517742925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0.18812694364012295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1.9640184977740347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0.18812694364012295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0.6747919251774297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0.52836556288067893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5.4352363131929087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Sheet1!$G$2:$G$5</c:f>
              <c:numCache>
                <c:formatCode>0.0;;</c:formatCode>
                <c:ptCount val="4"/>
                <c:pt idx="0">
                  <c:v>7.3264061008270938</c:v>
                </c:pt>
                <c:pt idx="1">
                  <c:v>7.1436690534776686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New Cross Hospital (47)</c:v>
                </c:pt>
                <c:pt idx="2">
                  <c:v>West Park Hospital (-)</c:v>
                </c:pt>
                <c:pt idx="3">
                  <c:v>Cannock Chase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2.6735938991729062</c:v>
                </c:pt>
                <c:pt idx="1">
                  <c:v>2.8563309465223314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Sheet1!$G$2:$G$5</c:f>
              <c:numCache>
                <c:formatCode>0.0;;</c:formatCode>
                <c:ptCount val="4"/>
                <c:pt idx="0">
                  <c:v>6.7174236922610477</c:v>
                </c:pt>
                <c:pt idx="1">
                  <c:v>6.6882317705410568</c:v>
                </c:pt>
                <c:pt idx="2">
                  <c:v>0</c:v>
                </c:pt>
                <c:pt idx="3">
                  <c:v>7.0771917202153531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(467)</c:v>
                </c:pt>
                <c:pt idx="1">
                  <c:v>New Cross Hospital (370)</c:v>
                </c:pt>
                <c:pt idx="2">
                  <c:v>West Park Hospital (-)</c:v>
                </c:pt>
                <c:pt idx="3">
                  <c:v>Cannock Chase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3.2825763077389523</c:v>
                </c:pt>
                <c:pt idx="1">
                  <c:v>3.3117682294589432</c:v>
                </c:pt>
                <c:pt idx="2">
                  <c:v>0</c:v>
                </c:pt>
                <c:pt idx="3">
                  <c:v>2.9228082797846469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Sheet1!$G$2:$G$5</c:f>
              <c:numCache>
                <c:formatCode>0.0;;</c:formatCode>
                <c:ptCount val="4"/>
                <c:pt idx="0">
                  <c:v>5.7325307980261373</c:v>
                </c:pt>
                <c:pt idx="1">
                  <c:v>5.7138351510742824</c:v>
                </c:pt>
                <c:pt idx="2">
                  <c:v>0</c:v>
                </c:pt>
                <c:pt idx="3">
                  <c:v>5.6910703356421974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(354)</c:v>
                </c:pt>
                <c:pt idx="1">
                  <c:v>New Cross Hospital (277)</c:v>
                </c:pt>
                <c:pt idx="2">
                  <c:v>West Park Hospital (-)</c:v>
                </c:pt>
                <c:pt idx="3">
                  <c:v>Cannock Chase Hospital (68)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4.2674692019738627</c:v>
                </c:pt>
                <c:pt idx="1">
                  <c:v>4.2861648489257176</c:v>
                </c:pt>
                <c:pt idx="2">
                  <c:v>0</c:v>
                </c:pt>
                <c:pt idx="3">
                  <c:v>4.3089296643578026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Sheet1!$G$2:$G$5</c:f>
              <c:numCache>
                <c:formatCode>0.0;;</c:formatCode>
                <c:ptCount val="4"/>
                <c:pt idx="0">
                  <c:v>8.5036190838443471</c:v>
                </c:pt>
                <c:pt idx="1">
                  <c:v>8.4896069280534441</c:v>
                </c:pt>
                <c:pt idx="2">
                  <c:v>0</c:v>
                </c:pt>
                <c:pt idx="3">
                  <c:v>8.0536814057509005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(207)</c:v>
                </c:pt>
                <c:pt idx="1">
                  <c:v>New Cross Hospital (136)</c:v>
                </c:pt>
                <c:pt idx="2">
                  <c:v>West Park Hospital (-)</c:v>
                </c:pt>
                <c:pt idx="3">
                  <c:v>Cannock Chase Hospital (63)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1.4963809161556529</c:v>
                </c:pt>
                <c:pt idx="1">
                  <c:v>1.5103930719465559</c:v>
                </c:pt>
                <c:pt idx="2">
                  <c:v>0</c:v>
                </c:pt>
                <c:pt idx="3">
                  <c:v>1.9463185942490995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Sheet1!$G$2:$G$5</c:f>
              <c:numCache>
                <c:formatCode>0.0;;</c:formatCode>
                <c:ptCount val="4"/>
                <c:pt idx="0">
                  <c:v>6.7831551580545204</c:v>
                </c:pt>
                <c:pt idx="1">
                  <c:v>6.6866765408465749</c:v>
                </c:pt>
                <c:pt idx="2">
                  <c:v>0</c:v>
                </c:pt>
                <c:pt idx="3">
                  <c:v>7.3427629817620472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(379)</c:v>
                </c:pt>
                <c:pt idx="2">
                  <c:v>West Park Hospital (-)</c:v>
                </c:pt>
                <c:pt idx="3">
                  <c:v>Cannock Chase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3.2168448419454796</c:v>
                </c:pt>
                <c:pt idx="1">
                  <c:v>3.3133234591534251</c:v>
                </c:pt>
                <c:pt idx="2">
                  <c:v>0</c:v>
                </c:pt>
                <c:pt idx="3">
                  <c:v>2.6572370182379528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Sheet1!$G$2:$G$5</c:f>
              <c:numCache>
                <c:formatCode>0.0;;</c:formatCode>
                <c:ptCount val="4"/>
                <c:pt idx="0">
                  <c:v>8.1024588235876855</c:v>
                </c:pt>
                <c:pt idx="1">
                  <c:v>8.0849699317935482</c:v>
                </c:pt>
                <c:pt idx="2">
                  <c:v>0</c:v>
                </c:pt>
                <c:pt idx="3">
                  <c:v>8.8233066429248499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New Cross Hospital (362)</c:v>
                </c:pt>
                <c:pt idx="2">
                  <c:v>West Park Hospital (-)</c:v>
                </c:pt>
                <c:pt idx="3">
                  <c:v>Cannock Chase Hospital (88)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1.8975411764123145</c:v>
                </c:pt>
                <c:pt idx="1">
                  <c:v>1.9150300682064518</c:v>
                </c:pt>
                <c:pt idx="2">
                  <c:v>0</c:v>
                </c:pt>
                <c:pt idx="3">
                  <c:v>1.1766933570751501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Sheet1!$G$2:$G$5</c:f>
              <c:numCache>
                <c:formatCode>0.0;;</c:formatCode>
                <c:ptCount val="4"/>
                <c:pt idx="0">
                  <c:v>9.0295264203280965</c:v>
                </c:pt>
                <c:pt idx="1">
                  <c:v>8.9633193672123266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(380)</c:v>
                </c:pt>
                <c:pt idx="1">
                  <c:v>New Cross Hospital (295)</c:v>
                </c:pt>
                <c:pt idx="2">
                  <c:v>West Park Hospital (-)</c:v>
                </c:pt>
                <c:pt idx="3">
                  <c:v>Cannock Chase Hospital (82)</c:v>
                </c:pt>
              </c:strCache>
            </c:strRef>
          </c:cat>
          <c:val>
            <c:numRef>
              <c:f>Sheet1!$J$2:$J$5</c:f>
              <c:numCache>
                <c:formatCode>0.0;;</c:formatCode>
                <c:ptCount val="4"/>
                <c:pt idx="0">
                  <c:v>0</c:v>
                </c:pt>
                <c:pt idx="1">
                  <c:v>0</c:v>
                </c:pt>
                <c:pt idx="2">
                  <c:v>0</c:v>
                </c:pt>
                <c:pt idx="3">
                  <c:v>9.7956403442845179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0.97047357967190351</c:v>
                </c:pt>
                <c:pt idx="1">
                  <c:v>1.0366806327876734</c:v>
                </c:pt>
                <c:pt idx="2">
                  <c:v>0</c:v>
                </c:pt>
                <c:pt idx="3">
                  <c:v>0.20435965571548209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Sheet1!$G$2:$G$5</c:f>
              <c:numCache>
                <c:formatCode>0.0;;</c:formatCode>
                <c:ptCount val="4"/>
                <c:pt idx="0">
                  <c:v>4.299042580672217</c:v>
                </c:pt>
                <c:pt idx="1">
                  <c:v>3.9986909978047152</c:v>
                </c:pt>
                <c:pt idx="2">
                  <c:v>0</c:v>
                </c:pt>
                <c:pt idx="3">
                  <c:v>4.4548233957088268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New Cross Hospital (291)</c:v>
                </c:pt>
                <c:pt idx="2">
                  <c:v>West Park Hospital (-)</c:v>
                </c:pt>
                <c:pt idx="3">
                  <c:v>Cannock Chase Hospital (84)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5.700957419327783</c:v>
                </c:pt>
                <c:pt idx="1">
                  <c:v>6.0013090021952848</c:v>
                </c:pt>
                <c:pt idx="2">
                  <c:v>0</c:v>
                </c:pt>
                <c:pt idx="3">
                  <c:v>5.5451766042911732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Sheet1!$G$2:$G$5</c:f>
              <c:numCache>
                <c:formatCode>0.0;;</c:formatCode>
                <c:ptCount val="4"/>
                <c:pt idx="0">
                  <c:v>6.8848538737604663</c:v>
                </c:pt>
                <c:pt idx="1">
                  <c:v>6.7639902207688412</c:v>
                </c:pt>
                <c:pt idx="2">
                  <c:v>0</c:v>
                </c:pt>
                <c:pt idx="3">
                  <c:v>7.9442033732579489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New Cross Hospital (339)</c:v>
                </c:pt>
                <c:pt idx="2">
                  <c:v>West Park Hospital (-)</c:v>
                </c:pt>
                <c:pt idx="3">
                  <c:v>Cannock Chase Hospital (82)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3.1151461262395337</c:v>
                </c:pt>
                <c:pt idx="1">
                  <c:v>3.2360097792311588</c:v>
                </c:pt>
                <c:pt idx="2">
                  <c:v>0</c:v>
                </c:pt>
                <c:pt idx="3">
                  <c:v>2.0557966267420511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Sheet1!$G$2:$G$5</c:f>
              <c:numCache>
                <c:formatCode>0.0;;</c:formatCode>
                <c:ptCount val="4"/>
                <c:pt idx="0">
                  <c:v>8.3175259596577398</c:v>
                </c:pt>
                <c:pt idx="1">
                  <c:v>0</c:v>
                </c:pt>
                <c:pt idx="2">
                  <c:v>0</c:v>
                </c:pt>
                <c:pt idx="3">
                  <c:v>8.8988324829196568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Sheet1!$H$2:$H$5</c:f>
              <c:numCache>
                <c:formatCode>0.0;;</c:formatCode>
                <c:ptCount val="4"/>
                <c:pt idx="0">
                  <c:v>0</c:v>
                </c:pt>
                <c:pt idx="1">
                  <c:v>8.3242075496323178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(443)</c:v>
                </c:pt>
                <c:pt idx="1">
                  <c:v>New Cross Hospital (352)</c:v>
                </c:pt>
                <c:pt idx="2">
                  <c:v>West Park Hospital (-)</c:v>
                </c:pt>
                <c:pt idx="3">
                  <c:v>Cannock Chase Hospital (83)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1.6824740403422602</c:v>
                </c:pt>
                <c:pt idx="1">
                  <c:v>1.6757924503676822</c:v>
                </c:pt>
                <c:pt idx="2">
                  <c:v>0</c:v>
                </c:pt>
                <c:pt idx="3">
                  <c:v>1.1011675170803432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0.14040771842675692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0.59684150152121607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0.16639494832313773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1.7371395618266767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0.16639494832313773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0.59684150152121518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1.1200209222519941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6.7220463518229989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Sheet1!$G$2:$G$5</c:f>
              <c:numCache>
                <c:formatCode>0.0;;</c:formatCode>
                <c:ptCount val="4"/>
                <c:pt idx="0">
                  <c:v>7.9085259903052592</c:v>
                </c:pt>
                <c:pt idx="1">
                  <c:v>7.8674104522957782</c:v>
                </c:pt>
                <c:pt idx="2">
                  <c:v>0</c:v>
                </c:pt>
                <c:pt idx="3">
                  <c:v>8.6288924598217509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(264)</c:v>
                </c:pt>
                <c:pt idx="1">
                  <c:v>New Cross Hospital (199)</c:v>
                </c:pt>
                <c:pt idx="2">
                  <c:v>West Park Hospital (-)</c:v>
                </c:pt>
                <c:pt idx="3">
                  <c:v>Cannock Chase Hospital (57)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2.0914740096947408</c:v>
                </c:pt>
                <c:pt idx="1">
                  <c:v>2.1325895477042218</c:v>
                </c:pt>
                <c:pt idx="2">
                  <c:v>0</c:v>
                </c:pt>
                <c:pt idx="3">
                  <c:v>1.3711075401782491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Sheet1!$G$2:$G$5</c:f>
              <c:numCache>
                <c:formatCode>0.0;;</c:formatCode>
                <c:ptCount val="4"/>
                <c:pt idx="0">
                  <c:v>6.538873660172098</c:v>
                </c:pt>
                <c:pt idx="1">
                  <c:v>6.3336398731362662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(302)</c:v>
                </c:pt>
                <c:pt idx="1">
                  <c:v>New Cross Hospital (230)</c:v>
                </c:pt>
                <c:pt idx="2">
                  <c:v>West Park Hospital (-)</c:v>
                </c:pt>
                <c:pt idx="3">
                  <c:v>Cannock Chase Hospital (64)</c:v>
                </c:pt>
              </c:strCache>
            </c:strRef>
          </c:cat>
          <c:val>
            <c:numRef>
              <c:f>Sheet1!$J$2:$J$5</c:f>
              <c:numCache>
                <c:formatCode>0.0;;</c:formatCode>
                <c:ptCount val="4"/>
                <c:pt idx="0">
                  <c:v>0</c:v>
                </c:pt>
                <c:pt idx="1">
                  <c:v>0</c:v>
                </c:pt>
                <c:pt idx="2">
                  <c:v>0</c:v>
                </c:pt>
                <c:pt idx="3">
                  <c:v>9.0839309023230417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3.461126339827902</c:v>
                </c:pt>
                <c:pt idx="1">
                  <c:v>3.6663601268637338</c:v>
                </c:pt>
                <c:pt idx="2">
                  <c:v>0</c:v>
                </c:pt>
                <c:pt idx="3">
                  <c:v>0.91606909767695832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Sheet1!$G$2:$G$5</c:f>
              <c:numCache>
                <c:formatCode>0.0;;</c:formatCode>
                <c:ptCount val="4"/>
                <c:pt idx="0">
                  <c:v>9.0459424187457973</c:v>
                </c:pt>
                <c:pt idx="1">
                  <c:v>8.9799782388737359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(476)</c:v>
                </c:pt>
                <c:pt idx="1">
                  <c:v>New Cross Hospital (380)</c:v>
                </c:pt>
                <c:pt idx="2">
                  <c:v>West Park Hospital (-)</c:v>
                </c:pt>
                <c:pt idx="3">
                  <c:v>Cannock Chase Hospital (87)</c:v>
                </c:pt>
              </c:strCache>
            </c:strRef>
          </c:cat>
          <c:val>
            <c:numRef>
              <c:f>Sheet1!$J$2:$J$5</c:f>
              <c:numCache>
                <c:formatCode>0.0;;</c:formatCode>
                <c:ptCount val="4"/>
                <c:pt idx="0">
                  <c:v>0</c:v>
                </c:pt>
                <c:pt idx="1">
                  <c:v>0</c:v>
                </c:pt>
                <c:pt idx="2">
                  <c:v>0</c:v>
                </c:pt>
                <c:pt idx="3">
                  <c:v>9.933345890211541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0.9540575812542027</c:v>
                </c:pt>
                <c:pt idx="1">
                  <c:v>1.0200217611262641</c:v>
                </c:pt>
                <c:pt idx="2">
                  <c:v>0</c:v>
                </c:pt>
                <c:pt idx="3">
                  <c:v>6.6654109788458982E-2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Sheet1!$G$2:$G$5</c:f>
              <c:numCache>
                <c:formatCode>0.0;;</c:formatCode>
                <c:ptCount val="4"/>
                <c:pt idx="0">
                  <c:v>9.0944740744537906</c:v>
                </c:pt>
                <c:pt idx="1">
                  <c:v>9.0027584026044778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(382)</c:v>
                </c:pt>
                <c:pt idx="2">
                  <c:v>West Park Hospital (-)</c:v>
                </c:pt>
                <c:pt idx="3">
                  <c:v>Cannock Chase Hospital (86)</c:v>
                </c:pt>
              </c:strCache>
            </c:strRef>
          </c:cat>
          <c:val>
            <c:numRef>
              <c:f>Sheet1!$J$2:$J$5</c:f>
              <c:numCache>
                <c:formatCode>0.0;;</c:formatCode>
                <c:ptCount val="4"/>
                <c:pt idx="0">
                  <c:v>0</c:v>
                </c:pt>
                <c:pt idx="1">
                  <c:v>0</c:v>
                </c:pt>
                <c:pt idx="2">
                  <c:v>0</c:v>
                </c:pt>
                <c:pt idx="3">
                  <c:v>9.9776248559676191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0.90552592554620936</c:v>
                </c:pt>
                <c:pt idx="1">
                  <c:v>0.99724159739552221</c:v>
                </c:pt>
                <c:pt idx="2">
                  <c:v>0</c:v>
                </c:pt>
                <c:pt idx="3">
                  <c:v>2.2375144032380945E-2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Sheet1!$G$2:$G$5</c:f>
              <c:numCache>
                <c:formatCode>0.0;;</c:formatCode>
                <c:ptCount val="4"/>
                <c:pt idx="0">
                  <c:v>8.3445069198042177</c:v>
                </c:pt>
                <c:pt idx="1">
                  <c:v>8.2554791021685485</c:v>
                </c:pt>
                <c:pt idx="2">
                  <c:v>0</c:v>
                </c:pt>
                <c:pt idx="3">
                  <c:v>9.1771612387948949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New Cross Hospital (381)</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1.6554930801957823</c:v>
                </c:pt>
                <c:pt idx="1">
                  <c:v>1.7445208978314515</c:v>
                </c:pt>
                <c:pt idx="2">
                  <c:v>0</c:v>
                </c:pt>
                <c:pt idx="3">
                  <c:v>0.82283876120510513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3">
                  <c:v>6.6048742859187106</c:v>
                </c:pt>
                <c:pt idx="4">
                  <c:v>6.7220463518229989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6.333481054899285</c:v>
                </c:pt>
                <c:pt idx="1">
                  <c:v>6.8732600004997257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8.1005523025654149</c:v>
                </c:pt>
                <c:pt idx="1">
                  <c:v>8.2000585628449745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7.9514591561390562</c:v>
                </c:pt>
                <c:pt idx="1">
                  <c:v>8.2299189628573455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8.6625663073496479</c:v>
                </c:pt>
                <c:pt idx="1">
                  <c:v>9.1967716813136136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0.28238421914728917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0.39839549972924893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0.11106968671021988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1.1595517102437736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0.11106968671021988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0.39839549972924893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0.49584059408585546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8.0975291144075179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3.0541315901446131</c:v>
                </c:pt>
                <c:pt idx="1">
                  <c:v>3.4526814173525011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3">
                  <c:v>5.8541911228345436</c:v>
                </c:pt>
                <c:pt idx="4">
                  <c:v>6.7295673865967647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3">
                  <c:v>9.0671512712778437</c:v>
                </c:pt>
                <c:pt idx="4">
                  <c:v>9.1135594814581466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3">
                  <c:v>7.8433879700764662</c:v>
                </c:pt>
                <c:pt idx="4">
                  <c:v>8.1404822722230747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3">
                  <c:v>7.4283722831114121</c:v>
                </c:pt>
                <c:pt idx="4">
                  <c:v>7.6706554485772251</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3">
                  <c:v>9.3906839415035748</c:v>
                </c:pt>
                <c:pt idx="4">
                  <c:v>9.5606557181536633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3">
                  <c:v>8.4848947353998145</c:v>
                </c:pt>
                <c:pt idx="4">
                  <c:v>8.7122108723084697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3">
                  <c:v>8.9507554975729544</c:v>
                </c:pt>
                <c:pt idx="4">
                  <c:v>9.1354777699233907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3">
                  <c:v>8.0795717014796118</c:v>
                </c:pt>
                <c:pt idx="4">
                  <c:v>8.8160006130513509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3">
                  <c:v>8.3945317935139503</c:v>
                </c:pt>
                <c:pt idx="4">
                  <c:v>8.7018045842872542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0.30059267970366577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0.58454009768353643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0.16296540890495681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1.7013356587502741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0.16296540890495681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0.58454009768353643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0.48752934240210521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7.3401805077158766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3">
                  <c:v>8.6033284192274007</c:v>
                </c:pt>
                <c:pt idx="4">
                  <c:v>8.8075644245743003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3">
                  <c:v>8.2244104179675919</c:v>
                </c:pt>
                <c:pt idx="4">
                  <c:v>8.8103519549468299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3">
                  <c:v>7.2367242000249501</c:v>
                </c:pt>
                <c:pt idx="4">
                  <c:v>7.3417394599093528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3">
                  <c:v>7.8947240120359252</c:v>
                </c:pt>
                <c:pt idx="4">
                  <c:v>7.8952416955676732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3">
                  <c:v>6.6718543449072758</c:v>
                </c:pt>
                <c:pt idx="4">
                  <c:v>7.2218641894404776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3">
                  <c:v>8.7204435502345987</c:v>
                </c:pt>
                <c:pt idx="4">
                  <c:v>8.9952674854214099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3">
                  <c:v>7.3809920617929663</c:v>
                </c:pt>
                <c:pt idx="4">
                  <c:v>7.9372274011871564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3">
                  <c:v>9.5240102532036968</c:v>
                </c:pt>
                <c:pt idx="4">
                  <c:v>9.5406193389432481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3">
                  <c:v>8.6314257216887356</c:v>
                </c:pt>
                <c:pt idx="4">
                  <c:v>8.9793192298360953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3">
                  <c:v>8.0770115373215781</c:v>
                </c:pt>
                <c:pt idx="4">
                  <c:v>8.1282146024240589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3">
                  <c:v>6.1462856273753808</c:v>
                </c:pt>
                <c:pt idx="4">
                  <c:v>6.7174236922610477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4.8931896676130346</c:v>
                </c:pt>
                <c:pt idx="2">
                  <c:v>5.7325307980261373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3">
                  <c:v>8.0835539359627973</c:v>
                </c:pt>
                <c:pt idx="4">
                  <c:v>8.5036190838443471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3">
                  <c:v>6.2587485874350177</c:v>
                </c:pt>
                <c:pt idx="4">
                  <c:v>6.7831551580545204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3">
                  <c:v>7.4843378293635849</c:v>
                </c:pt>
                <c:pt idx="4">
                  <c:v>8.1024588235876855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2">
                  <c:v>8.9170282452583809</c:v>
                </c:pt>
                <c:pt idx="3">
                  <c:v>9.0295264203280965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3">
                  <c:v>4.0063742505042246</c:v>
                </c:pt>
                <c:pt idx="4">
                  <c:v>4.299042580672217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3">
                  <c:v>6.4428568391478427</c:v>
                </c:pt>
                <c:pt idx="4">
                  <c:v>6.8848538737604663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3">
                  <c:v>7.4611968012233847</c:v>
                </c:pt>
                <c:pt idx="4">
                  <c:v>8.3175259596577398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3">
                  <c:v>7.5910134543108727</c:v>
                </c:pt>
                <c:pt idx="4">
                  <c:v>7.9085259903052592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8.8439817908836567</c:v>
                </c:pt>
                <c:pt idx="1">
                  <c:v>9.0459424187457973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3">
                  <c:v>9.0216940235979557</c:v>
                </c:pt>
                <c:pt idx="4">
                  <c:v>9.0944740744537906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3">
                  <c:v>8.0966584844608676</c:v>
                </c:pt>
                <c:pt idx="4">
                  <c:v>8.3445069198042177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7.3994024989890104</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0.82713347921225377</c:v>
                </c:pt>
                <c:pt idx="1">
                  <c:v>0.1728665207877462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0.32535439833380542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0.11139440718325089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1.1629417457341606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0.11139440718325044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0.39956023854284517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1.269741196877038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3.4526814173525011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0.32357660554235146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0.20709142265477709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5.7735540311753653E-2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0.60275081791676399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5.7735540311753653E-2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5.757705020164039E-2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9.1967716813136136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0.17915997821158047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0.31481953695524822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8.7769333146684225E-2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0.9162993375745998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8.7769333146683337E-2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0.31481953695525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6.7281742588782834E-2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8.2299189628573455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9.4567578819102494E-2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0.27892197184420819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7.7761360382804234E-2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0.81181752729716816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7.7761360382803346E-2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0.27892197184420908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0.35148662809663023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8.2000585628449745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7.9885430160727466E-2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0.15568221094566148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1.6253001093588502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0.15568221094566059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0.55841601849899103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1.3500063688792867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6.8732600004997257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2.3931392422090525E-2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0.25749517616867656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7.1787729946457546E-2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0.7494536763312496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7.1787729946457546E-2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0.25749517616867656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0.25364472904471924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9.1135594814581466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0.3167604892360556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0.17937434911224326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1.8726426574842172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0.17937434911224415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0.64339727219745146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0.68117654196643329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6.7295673865967647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8.0274665027370737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3.3126293995859223E-2</c:v>
                </c:pt>
                <c:pt idx="1">
                  <c:v>6.4182194616977231E-2</c:v>
                </c:pt>
                <c:pt idx="2">
                  <c:v>0.21946169772256729</c:v>
                </c:pt>
                <c:pt idx="3">
                  <c:v>0.68322981366459634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2.9054303270081405E-2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0.18480857657129057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5.1523249421954631E-2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0.53789538580780416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5.1523249421954631E-2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0.15066347652279077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9.5606557181536633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3.1576038044867083E-2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0.61277236182646622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0.17083635306875067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1.7835071948073775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0.17083635306875067</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0.61277236182646533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0.47976196759803713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6.5384378149662474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0.24620698473902447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0.39505992920824262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0.11013975458744341</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1.1498433513268189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0.11013975458744341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0.39505992920824262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0.30666009328322374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8.2271012597651509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0.37689858863774806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0.37196870743987187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0.10370209460054092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1.0826350979421058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0.10370209460054092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0.37196870743987276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0.43191548622095155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7.6706554485772251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0.31716953634384382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0.10542969528466628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1.1006710030322431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0.10542969528466628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0.37816543274153425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0.48700845218462518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8.1404822722230747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8.8878964184277365</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0.20884804335779883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7.2753773134277111E-2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0.75953902962416109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7.2753773134277111E-2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0.26096027335199423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0.16562100795160006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8.8160006130513509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2.4841250795173409E-3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0.21860613067138068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6.0945754816771114E-2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0.6362650001369019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6.0945754816771114E-2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0.21860613067138068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0.15440484201676341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9.1354777699233907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0.8509316770186337</c:v>
                </c:pt>
                <c:pt idx="1">
                  <c:v>1.6563146997929611E-2</c:v>
                </c:pt>
                <c:pt idx="2">
                  <c:v>5.7971014492753617E-2</c:v>
                </c:pt>
                <c:pt idx="3">
                  <c:v>4.3478260869565223E-2</c:v>
                </c:pt>
                <c:pt idx="4">
                  <c:v>0</c:v>
                </c:pt>
                <c:pt idx="5">
                  <c:v>3.1055900621118009E-2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7.4827759831297413E-4</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0.257086001213926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7.1673655028281047E-2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0.7482627504325059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7.1673655028281047E-2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0.257086001213926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0.39575251048592186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8.7122108723084697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8.4153651059294354</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0.25475691889786223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0.36969995805722089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0.10306958423502088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1.0760317798108625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0.10306958423502088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0.36969995805722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0.78627961637121047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7.3417394599093528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0.11443768471668125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0.27603936175400978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7.695771024156528E-2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0.80342753428186597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7.695771024156528E-2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0.27603936175400889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0.12832380143950317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8.8103519549468299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0.10190813195256254</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0.20175347927700038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5.6247361607303148E-2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0.58721444419494517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5.6247361607303148E-2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0.20175347927700038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0.36214549262822437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8.8075644245743003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7.4958045141536367E-2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0.24257536669033275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6.7628198612240453E-2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0.70602876161990835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6.7628198612240453E-2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0.24257536669033186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0.41725503670063091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8.7018045842872542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0.1624472573839662</c:v>
                </c:pt>
                <c:pt idx="1">
                  <c:v>8.4388185654008432E-3</c:v>
                </c:pt>
                <c:pt idx="2">
                  <c:v>0.72784810126582267</c:v>
                </c:pt>
                <c:pt idx="3">
                  <c:v>1.687763713080169E-2</c:v>
                </c:pt>
                <c:pt idx="4">
                  <c:v>0</c:v>
                </c:pt>
                <c:pt idx="5">
                  <c:v>1.2658227848101271E-2</c:v>
                </c:pt>
                <c:pt idx="6">
                  <c:v>2.7426160337552751E-2</c:v>
                </c:pt>
                <c:pt idx="7">
                  <c:v>1.8987341772151899E-2</c:v>
                </c:pt>
                <c:pt idx="8">
                  <c:v>2.5316455696202531E-2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8.3853934204028739</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0.23701961345202438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0.32227687667596872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8.984838370582704E-2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0.93800432930494182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8.9848383705826151E-2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0.3222768766759696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0.65157212525351582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7.9372274011871564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0.19936290364119813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6.1412124789573141E-2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0.64113383623058695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6.1412124789573141E-2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0.22027895161718902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0.29834845144881683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8.9952674854214099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0.14509175138295127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0.27079464839001322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7.5495523367917983E-2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0.78816251157178563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7.5495523367917983E-2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0.27079464839001322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0.56642173968463005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7.2218641894404776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0.18660787186588834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0.26515008759504521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7.3921862019986406E-2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0.77173371122683054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7.3921862019986406E-2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0.26515008759504433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0.62027032261572401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7.8952416955676732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0.30224952698779717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0.24251271139500918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6.7610730784346096E-2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0.70584639998455145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6.7610730784346984E-2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0.2425127113950083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0.6501109654337025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8.1282146024240589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0.32500410223092757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0.18352291322811176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5.1164816094171783E-2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0.5341533929153286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5.1164816094171783E-2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0.18352291322811176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0.35543097110959287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8.9793192298360953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3.1568186432620493E-2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0.13985751923082468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3.8991230713179448E-2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0.40706289535089013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3.8991230713179448E-2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0.13985751923082468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5.9785060381800648E-2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9.5406193389432481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8.2861514743852549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7.2620815894436337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7.0151462678587109</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0.19510385602007307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0.58678784759911018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0.16359206477605959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1.7078778567936155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0.16359206477605959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0.58678784759911018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0.29382491478621375</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7.3264061008270938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0.26457053457443447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0.59514254765692431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0.16592129268804534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1.7321946644563422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0.16592129268804534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0.59514254765692343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0.24484805961499134</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6.7038864348903271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10</c:v>
                </c:pt>
                <c:pt idx="1">
                  <c:v>28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7.1652305491517838</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0.30807917068208202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8.6754826845031552E-2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0.90570803627558316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8.6754826845030664E-2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0.31118060758579791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0.7851227940585801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6.7831551580545204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1.1554705347910499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0.4658507055780694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0.12987569377027519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1.3558837455202832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0.12987569377027341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0.46585070557807029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0.15726467340986972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8.5036190838443471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8.4530488790824698E-2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0.34253967541480179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9.5497500498872512E-2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0.99698030405341775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9.5497500498872512E-2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0.3425396754148009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1.0787348928427587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5.7325307980261373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0.29247118754002255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8.7501988482114434E-2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0.91350829735283945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8.7501988482113546E-2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0.31386059924329679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0.53097920050444625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6.7174236922610477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0.30220183699697944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0.296915426384186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8.2777800980018412E-2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0.86418845266957689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8.2777800980018412E-2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0.296915426384186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1.3617798057827795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6.8848538737604663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0.33169278791713319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0.11008674472909563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1.1492899359555544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0.11008674472909519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0.39486978831892827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0.44190989549854187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4.299042580672217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0.10482493680534688</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0.12711460403460073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3.543860122920961E-2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0.36997394951863782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3.543860122920961E-2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0.12711460403460073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0.24511901368394184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9.0295264203280965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0.38320473818374179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0.10826027832539342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1.1302218868339304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0.10826027832539609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0.38831844188774944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0.57577173992500441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8.1024588235876855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7.2620815894436337</c:v>
                </c:pt>
                <c:pt idx="1">
                  <c:v>3.4526814173525011</c:v>
                </c:pt>
                <c:pt idx="2">
                  <c:v>7.6706554485772251</c:v>
                </c:pt>
                <c:pt idx="3" formatCode="General">
                  <c:v>4.299042580672217</c:v>
                </c:pt>
                <c:pt idx="4">
                  <c:v>7.3417394599093528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3.79949150847817</c:v>
                </c:pt>
                <c:pt idx="2">
                  <c:v>7.962676384641771</c:v>
                </c:pt>
                <c:pt idx="3" formatCode="General">
                  <c:v>4.513074126480582</c:v>
                </c:pt>
                <c:pt idx="4">
                  <c:v>7.5540678216351358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0.43310748764431573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0.37443433950197491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0.10438949438509226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1.0898114537904728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0.10438949438509226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0.37443433950197491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0.42005106369567979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6.538873660172098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3.9414055059199704E-2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0.39254686341583955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0.10943913063352273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1.1425289370336928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0.10943913063352362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0.39254686341583955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0.23654151012749836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7.9085259903052592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0.66889372471451658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0.49132215464405871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0.13697694333192167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1.4300197795541196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0.13697694333192167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0.49132215464405959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0.68724564617189721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8.3175259596577398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9.0459424187457973</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0.32489837377395148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0.21250589001244968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5.9245053329670228E-2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0.61850991883260065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5.9245053329670228E-2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0.21250589001244968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0.19872855164387104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9.0459424187457973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9.0944740744537906</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8.3175259596577398</c:v>
                </c:pt>
                <c:pt idx="1">
                  <c:v>8.0975291144075179</c:v>
                </c:pt>
                <c:pt idx="2">
                  <c:v>7.3401805077158766</c:v>
                </c:pt>
                <c:pt idx="3">
                  <c:v>6.8732600004997257</c:v>
                </c:pt>
                <c:pt idx="4">
                  <c:v>8.5036190838443471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7.6033156939065893</c:v>
                </c:pt>
                <c:pt idx="1">
                  <c:v>7.637202179542828</c:v>
                </c:pt>
                <c:pt idx="2">
                  <c:v>6.8928339503528786</c:v>
                </c:pt>
                <c:pt idx="3">
                  <c:v>6.5325733279171949</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0.17527561429954019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0.18195369958262653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5.0727331062079273E-2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0.52958611148871526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5.0727331062079273E-2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0.18195369958262653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0.22622664698146977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9.0944740744537906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8.3445069198042177</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7.748313030432108E-2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0.2656473203106966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7.4060486783536383E-2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0.77318093401477483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7.4060486783537272E-2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0.26564732031069482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0.53080839100337229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8.3445069198042177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Sheet1!$G$2:$G$5</c:f>
              <c:numCache>
                <c:formatCode>0.0;;</c:formatCode>
                <c:ptCount val="4"/>
                <c:pt idx="0">
                  <c:v>7.3401805077158766</c:v>
                </c:pt>
                <c:pt idx="1">
                  <c:v>6.8907319400904914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Sheet1!$H$2:$H$5</c:f>
              <c:numCache>
                <c:formatCode>0.0;;</c:formatCode>
                <c:ptCount val="4"/>
                <c:pt idx="0">
                  <c:v>0</c:v>
                </c:pt>
                <c:pt idx="1">
                  <c:v>0</c:v>
                </c:pt>
                <c:pt idx="2">
                  <c:v>0</c:v>
                </c:pt>
                <c:pt idx="3">
                  <c:v>8.1159578764213656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New Cross Hospital (121)</c:v>
                </c:pt>
                <c:pt idx="2">
                  <c:v>West Park Hospital (-)</c:v>
                </c:pt>
                <c:pt idx="3">
                  <c:v>Cannock Chase Hospital (80)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2.6598194922841234</c:v>
                </c:pt>
                <c:pt idx="1">
                  <c:v>3.1092680599095086</c:v>
                </c:pt>
                <c:pt idx="2">
                  <c:v>0</c:v>
                </c:pt>
                <c:pt idx="3">
                  <c:v>1.8840421235786344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Sheet1!$G$2:$G$5</c:f>
              <c:numCache>
                <c:formatCode>0.0;;</c:formatCode>
                <c:ptCount val="4"/>
                <c:pt idx="0">
                  <c:v>8.0975291144075179</c:v>
                </c:pt>
                <c:pt idx="1">
                  <c:v>8.1138681250726492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Sheet1!$I$2:$I$5</c:f>
              <c:numCache>
                <c:formatCode>0.0;;</c:formatCode>
                <c:ptCount val="4"/>
                <c:pt idx="0">
                  <c:v>0</c:v>
                </c:pt>
                <c:pt idx="1">
                  <c:v>0</c:v>
                </c:pt>
                <c:pt idx="2">
                  <c:v>0</c:v>
                </c:pt>
                <c:pt idx="3">
                  <c:v>8.5235908400999545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(210)</c:v>
                </c:pt>
                <c:pt idx="1">
                  <c:v>New Cross Hospital (124)</c:v>
                </c:pt>
                <c:pt idx="2">
                  <c:v>West Park Hospital (-)</c:v>
                </c:pt>
                <c:pt idx="3">
                  <c:v>Cannock Chase Hospital (83)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1.9024708855924821</c:v>
                </c:pt>
                <c:pt idx="1">
                  <c:v>1.8861318749273508</c:v>
                </c:pt>
                <c:pt idx="2">
                  <c:v>0</c:v>
                </c:pt>
                <c:pt idx="3">
                  <c:v>1.4764091599000455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Sheet1!$G$2:$G$5</c:f>
              <c:numCache>
                <c:formatCode>0.0;;</c:formatCode>
                <c:ptCount val="4"/>
                <c:pt idx="0">
                  <c:v>6.7220463518229989</c:v>
                </c:pt>
                <c:pt idx="1">
                  <c:v>6.6916703596280271</c:v>
                </c:pt>
                <c:pt idx="2">
                  <c:v>0</c:v>
                </c:pt>
                <c:pt idx="3">
                  <c:v>7.8231764452304633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(465)</c:v>
                </c:pt>
                <c:pt idx="1">
                  <c:v>New Cross Hospital (369)</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3.2779536481770011</c:v>
                </c:pt>
                <c:pt idx="1">
                  <c:v>3.3083296403719729</c:v>
                </c:pt>
                <c:pt idx="2">
                  <c:v>0</c:v>
                </c:pt>
                <c:pt idx="3">
                  <c:v>2.1768235547695367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Sheet1!$G$2:$G$5</c:f>
              <c:numCache>
                <c:formatCode>0.0;;</c:formatCode>
                <c:ptCount val="4"/>
                <c:pt idx="0">
                  <c:v>5.4352363131929087</c:v>
                </c:pt>
                <c:pt idx="1">
                  <c:v>5.3935710462441948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(209)</c:v>
                </c:pt>
                <c:pt idx="1">
                  <c:v>New Cross Hospital (182)</c:v>
                </c:pt>
                <c:pt idx="2">
                  <c:v>West Park Hospital (-)</c:v>
                </c:pt>
                <c:pt idx="3">
                  <c:v>Cannock Chase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4.5647636868070913</c:v>
                </c:pt>
                <c:pt idx="1">
                  <c:v>4.6064289537558052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Sheet1!$G$2:$G$5</c:f>
              <c:numCache>
                <c:formatCode>0.0;;</c:formatCode>
                <c:ptCount val="4"/>
                <c:pt idx="0">
                  <c:v>8.2000585628449745</c:v>
                </c:pt>
                <c:pt idx="1">
                  <c:v>8.1219649024173695</c:v>
                </c:pt>
                <c:pt idx="2">
                  <c:v>0</c:v>
                </c:pt>
                <c:pt idx="3">
                  <c:v>8.6771423625052932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New Cross Hospital (378)</c:v>
                </c:pt>
                <c:pt idx="2">
                  <c:v>West Park Hospital (-)</c:v>
                </c:pt>
                <c:pt idx="3">
                  <c:v>Cannock Chase Hospital (87)</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1.7999414371550255</c:v>
                </c:pt>
                <c:pt idx="1">
                  <c:v>1.8780350975826305</c:v>
                </c:pt>
                <c:pt idx="2">
                  <c:v>0</c:v>
                </c:pt>
                <c:pt idx="3">
                  <c:v>1.3228576374947068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582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RL4 | The Royal Wolverhampton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582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RL4 | The Royal Wolverhampton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RL4 | The Royal Wolverhampton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Royal Wolverhampton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4931746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23503689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63221544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15594257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Royal Wolverhampton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Royal Wolverhampton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483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telling patients who to contact if worried about condition/treatment after leaving hospital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there were enough nurses on duty to care for them</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2793863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67810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0848084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0885035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86177287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62926257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92357085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67590017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307212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134040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35259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2924509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0171848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27089070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541008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72511236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53969192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8132044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266067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900866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2052250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459608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08868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82509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63100218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9082375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05607829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1230220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07855923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90961913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99400868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556034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7811287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92050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7834481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7827547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1485198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04802605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51492870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732663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5904764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13214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39350589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876714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0549984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84285873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20218294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2843444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8035003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8207110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69832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54494829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539595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1039241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95470648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2838261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1631806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059032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07759281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3841254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53100727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997426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82178053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87813362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08543388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98833319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83088351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21888116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97862526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9036621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07794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90622421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0956776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40082759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98101365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545754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0025102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10891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21421643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6351476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25407354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4748702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453568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45328530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878694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5150618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84560783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197041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7281609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615633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26294284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78711632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72146552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37595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1554988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7591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52396358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476893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77412704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6414329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2078434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73445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564894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7483344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0278391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6343661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740230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16266000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59762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25799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06938383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11665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0420765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3037130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3957313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739678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6236603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2945418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4967735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6219311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1198905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701371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93389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6080637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0252466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8921663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6209043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592383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2386479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0247618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3180637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5561857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1030091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072808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7965694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8193055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2089028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7421116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712773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1973251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7020265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8138392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01307436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239555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4952547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43852325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7369166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649547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6156075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7877023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0897838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5138682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382860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350107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4135619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8625519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0568613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3319661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6787961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1399478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6035720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1090094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8380573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9766030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9075283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1574090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80310655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89685079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7732753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3345805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86771355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33820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7564509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28690518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5892141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2760093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886332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625900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8207297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9720959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2727326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9023401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9339052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7707030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558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728729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05521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5070023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8800451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03624143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483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97460408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1666500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25433059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21888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0381494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68415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83122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025200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375510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832223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92338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542501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6495584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026999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47322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528249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660391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54456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00014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024102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216395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597563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12737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257442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14089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330406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931486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232608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21406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97534666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9525048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61957009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38326538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65998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152610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820546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8237514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563207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13368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49335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72335432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51625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05896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984688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65942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240933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58456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186600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802161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90844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1708156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1326047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0369114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780268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31545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10910</TotalTime>
  <Words>15822</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Royal Wolverhampton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2025-08-03T17:57:14Z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